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8" r:id="rId3"/>
    <p:sldId id="257" r:id="rId4"/>
  </p:sldIdLst>
  <p:sldSz cx="7086600" cy="9693275"/>
  <p:notesSz cx="6881813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9EBF5"/>
    <a:srgbClr val="4472C4"/>
    <a:srgbClr val="E0AA10"/>
    <a:srgbClr val="1D4971"/>
    <a:srgbClr val="203864"/>
    <a:srgbClr val="1C4971"/>
    <a:srgbClr val="1F4E79"/>
    <a:srgbClr val="D4A930"/>
    <a:srgbClr val="BF91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866" autoAdjust="0"/>
    <p:restoredTop sz="94660"/>
  </p:normalViewPr>
  <p:slideViewPr>
    <p:cSldViewPr snapToGrid="0">
      <p:cViewPr>
        <p:scale>
          <a:sx n="60" d="100"/>
          <a:sy n="60" d="100"/>
        </p:scale>
        <p:origin x="3240" y="6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1495" y="1586377"/>
            <a:ext cx="6023610" cy="3374696"/>
          </a:xfrm>
        </p:spPr>
        <p:txBody>
          <a:bodyPr anchor="b"/>
          <a:lstStyle>
            <a:lvl1pPr algn="ctr">
              <a:defRPr sz="465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85825" y="5091214"/>
            <a:ext cx="5314950" cy="2340297"/>
          </a:xfrm>
        </p:spPr>
        <p:txBody>
          <a:bodyPr/>
          <a:lstStyle>
            <a:lvl1pPr marL="0" indent="0" algn="ctr">
              <a:buNone/>
              <a:defRPr sz="1860"/>
            </a:lvl1pPr>
            <a:lvl2pPr marL="354330" indent="0" algn="ctr">
              <a:buNone/>
              <a:defRPr sz="1550"/>
            </a:lvl2pPr>
            <a:lvl3pPr marL="708660" indent="0" algn="ctr">
              <a:buNone/>
              <a:defRPr sz="1395"/>
            </a:lvl3pPr>
            <a:lvl4pPr marL="1062990" indent="0" algn="ctr">
              <a:buNone/>
              <a:defRPr sz="1240"/>
            </a:lvl4pPr>
            <a:lvl5pPr marL="1417320" indent="0" algn="ctr">
              <a:buNone/>
              <a:defRPr sz="1240"/>
            </a:lvl5pPr>
            <a:lvl6pPr marL="1771650" indent="0" algn="ctr">
              <a:buNone/>
              <a:defRPr sz="1240"/>
            </a:lvl6pPr>
            <a:lvl7pPr marL="2125980" indent="0" algn="ctr">
              <a:buNone/>
              <a:defRPr sz="1240"/>
            </a:lvl7pPr>
            <a:lvl8pPr marL="2480310" indent="0" algn="ctr">
              <a:buNone/>
              <a:defRPr sz="1240"/>
            </a:lvl8pPr>
            <a:lvl9pPr marL="2834640" indent="0" algn="ctr">
              <a:buNone/>
              <a:defRPr sz="124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726E6-6F1A-47AB-A7B5-6B0EECE154A1}" type="datetimeFigureOut">
              <a:rPr lang="en-US" smtClean="0"/>
              <a:t>4/21/2021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6E8B1-DB97-4EB0-9DCD-7BE49E7103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8567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726E6-6F1A-47AB-A7B5-6B0EECE154A1}" type="datetimeFigureOut">
              <a:rPr lang="en-US" smtClean="0"/>
              <a:t>4/21/2021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6E8B1-DB97-4EB0-9DCD-7BE49E7103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11013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071349" y="516077"/>
            <a:ext cx="1528048" cy="821460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7204" y="516077"/>
            <a:ext cx="4495562" cy="8214603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726E6-6F1A-47AB-A7B5-6B0EECE154A1}" type="datetimeFigureOut">
              <a:rPr lang="en-US" smtClean="0"/>
              <a:t>4/21/2021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6E8B1-DB97-4EB0-9DCD-7BE49E7103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785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726E6-6F1A-47AB-A7B5-6B0EECE154A1}" type="datetimeFigureOut">
              <a:rPr lang="en-US" smtClean="0"/>
              <a:t>4/21/2021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6E8B1-DB97-4EB0-9DCD-7BE49E7103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2836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3513" y="2416590"/>
            <a:ext cx="6112193" cy="4032132"/>
          </a:xfrm>
        </p:spPr>
        <p:txBody>
          <a:bodyPr anchor="b"/>
          <a:lstStyle>
            <a:lvl1pPr>
              <a:defRPr sz="465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3513" y="6486868"/>
            <a:ext cx="6112193" cy="2120403"/>
          </a:xfrm>
        </p:spPr>
        <p:txBody>
          <a:bodyPr/>
          <a:lstStyle>
            <a:lvl1pPr marL="0" indent="0">
              <a:buNone/>
              <a:defRPr sz="1860">
                <a:solidFill>
                  <a:schemeClr val="tx1"/>
                </a:solidFill>
              </a:defRPr>
            </a:lvl1pPr>
            <a:lvl2pPr marL="354330" indent="0">
              <a:buNone/>
              <a:defRPr sz="1550">
                <a:solidFill>
                  <a:schemeClr val="tx1">
                    <a:tint val="75000"/>
                  </a:schemeClr>
                </a:solidFill>
              </a:defRPr>
            </a:lvl2pPr>
            <a:lvl3pPr marL="708660" indent="0">
              <a:buNone/>
              <a:defRPr sz="1395">
                <a:solidFill>
                  <a:schemeClr val="tx1">
                    <a:tint val="75000"/>
                  </a:schemeClr>
                </a:solidFill>
              </a:defRPr>
            </a:lvl3pPr>
            <a:lvl4pPr marL="1062990" indent="0">
              <a:buNone/>
              <a:defRPr sz="1240">
                <a:solidFill>
                  <a:schemeClr val="tx1">
                    <a:tint val="75000"/>
                  </a:schemeClr>
                </a:solidFill>
              </a:defRPr>
            </a:lvl4pPr>
            <a:lvl5pPr marL="1417320" indent="0">
              <a:buNone/>
              <a:defRPr sz="1240">
                <a:solidFill>
                  <a:schemeClr val="tx1">
                    <a:tint val="75000"/>
                  </a:schemeClr>
                </a:solidFill>
              </a:defRPr>
            </a:lvl5pPr>
            <a:lvl6pPr marL="1771650" indent="0">
              <a:buNone/>
              <a:defRPr sz="1240">
                <a:solidFill>
                  <a:schemeClr val="tx1">
                    <a:tint val="75000"/>
                  </a:schemeClr>
                </a:solidFill>
              </a:defRPr>
            </a:lvl6pPr>
            <a:lvl7pPr marL="2125980" indent="0">
              <a:buNone/>
              <a:defRPr sz="1240">
                <a:solidFill>
                  <a:schemeClr val="tx1">
                    <a:tint val="75000"/>
                  </a:schemeClr>
                </a:solidFill>
              </a:defRPr>
            </a:lvl7pPr>
            <a:lvl8pPr marL="2480310" indent="0">
              <a:buNone/>
              <a:defRPr sz="1240">
                <a:solidFill>
                  <a:schemeClr val="tx1">
                    <a:tint val="75000"/>
                  </a:schemeClr>
                </a:solidFill>
              </a:defRPr>
            </a:lvl8pPr>
            <a:lvl9pPr marL="2834640" indent="0">
              <a:buNone/>
              <a:defRPr sz="1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726E6-6F1A-47AB-A7B5-6B0EECE154A1}" type="datetimeFigureOut">
              <a:rPr lang="en-US" smtClean="0"/>
              <a:t>4/21/2021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6E8B1-DB97-4EB0-9DCD-7BE49E7103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706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7204" y="2580386"/>
            <a:ext cx="3011805" cy="615029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87591" y="2580386"/>
            <a:ext cx="3011805" cy="615029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726E6-6F1A-47AB-A7B5-6B0EECE154A1}" type="datetimeFigureOut">
              <a:rPr lang="en-US" smtClean="0"/>
              <a:t>4/21/2021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6E8B1-DB97-4EB0-9DCD-7BE49E7103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5093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8127" y="516079"/>
            <a:ext cx="6112193" cy="187358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8127" y="2376199"/>
            <a:ext cx="2997964" cy="1164539"/>
          </a:xfrm>
        </p:spPr>
        <p:txBody>
          <a:bodyPr anchor="b"/>
          <a:lstStyle>
            <a:lvl1pPr marL="0" indent="0">
              <a:buNone/>
              <a:defRPr sz="1860" b="1"/>
            </a:lvl1pPr>
            <a:lvl2pPr marL="354330" indent="0">
              <a:buNone/>
              <a:defRPr sz="1550" b="1"/>
            </a:lvl2pPr>
            <a:lvl3pPr marL="708660" indent="0">
              <a:buNone/>
              <a:defRPr sz="1395" b="1"/>
            </a:lvl3pPr>
            <a:lvl4pPr marL="1062990" indent="0">
              <a:buNone/>
              <a:defRPr sz="1240" b="1"/>
            </a:lvl4pPr>
            <a:lvl5pPr marL="1417320" indent="0">
              <a:buNone/>
              <a:defRPr sz="1240" b="1"/>
            </a:lvl5pPr>
            <a:lvl6pPr marL="1771650" indent="0">
              <a:buNone/>
              <a:defRPr sz="1240" b="1"/>
            </a:lvl6pPr>
            <a:lvl7pPr marL="2125980" indent="0">
              <a:buNone/>
              <a:defRPr sz="1240" b="1"/>
            </a:lvl7pPr>
            <a:lvl8pPr marL="2480310" indent="0">
              <a:buNone/>
              <a:defRPr sz="1240" b="1"/>
            </a:lvl8pPr>
            <a:lvl9pPr marL="2834640" indent="0">
              <a:buNone/>
              <a:defRPr sz="124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8127" y="3540738"/>
            <a:ext cx="2997964" cy="520789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587592" y="2376199"/>
            <a:ext cx="3012728" cy="1164539"/>
          </a:xfrm>
        </p:spPr>
        <p:txBody>
          <a:bodyPr anchor="b"/>
          <a:lstStyle>
            <a:lvl1pPr marL="0" indent="0">
              <a:buNone/>
              <a:defRPr sz="1860" b="1"/>
            </a:lvl1pPr>
            <a:lvl2pPr marL="354330" indent="0">
              <a:buNone/>
              <a:defRPr sz="1550" b="1"/>
            </a:lvl2pPr>
            <a:lvl3pPr marL="708660" indent="0">
              <a:buNone/>
              <a:defRPr sz="1395" b="1"/>
            </a:lvl3pPr>
            <a:lvl4pPr marL="1062990" indent="0">
              <a:buNone/>
              <a:defRPr sz="1240" b="1"/>
            </a:lvl4pPr>
            <a:lvl5pPr marL="1417320" indent="0">
              <a:buNone/>
              <a:defRPr sz="1240" b="1"/>
            </a:lvl5pPr>
            <a:lvl6pPr marL="1771650" indent="0">
              <a:buNone/>
              <a:defRPr sz="1240" b="1"/>
            </a:lvl6pPr>
            <a:lvl7pPr marL="2125980" indent="0">
              <a:buNone/>
              <a:defRPr sz="1240" b="1"/>
            </a:lvl7pPr>
            <a:lvl8pPr marL="2480310" indent="0">
              <a:buNone/>
              <a:defRPr sz="1240" b="1"/>
            </a:lvl8pPr>
            <a:lvl9pPr marL="2834640" indent="0">
              <a:buNone/>
              <a:defRPr sz="124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587592" y="3540738"/>
            <a:ext cx="3012728" cy="520789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726E6-6F1A-47AB-A7B5-6B0EECE154A1}" type="datetimeFigureOut">
              <a:rPr lang="en-US" smtClean="0"/>
              <a:t>4/21/2021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6E8B1-DB97-4EB0-9DCD-7BE49E7103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6010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726E6-6F1A-47AB-A7B5-6B0EECE154A1}" type="datetimeFigureOut">
              <a:rPr lang="en-US" smtClean="0"/>
              <a:t>4/21/2021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6E8B1-DB97-4EB0-9DCD-7BE49E7103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6396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726E6-6F1A-47AB-A7B5-6B0EECE154A1}" type="datetimeFigureOut">
              <a:rPr lang="en-US" smtClean="0"/>
              <a:t>4/21/2021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6E8B1-DB97-4EB0-9DCD-7BE49E7103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0341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8127" y="646218"/>
            <a:ext cx="2285613" cy="2261764"/>
          </a:xfrm>
        </p:spPr>
        <p:txBody>
          <a:bodyPr anchor="b"/>
          <a:lstStyle>
            <a:lvl1pPr>
              <a:defRPr sz="248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2728" y="1395654"/>
            <a:ext cx="3587591" cy="6888508"/>
          </a:xfrm>
        </p:spPr>
        <p:txBody>
          <a:bodyPr/>
          <a:lstStyle>
            <a:lvl1pPr>
              <a:defRPr sz="2480"/>
            </a:lvl1pPr>
            <a:lvl2pPr>
              <a:defRPr sz="2170"/>
            </a:lvl2pPr>
            <a:lvl3pPr>
              <a:defRPr sz="1860"/>
            </a:lvl3pPr>
            <a:lvl4pPr>
              <a:defRPr sz="1550"/>
            </a:lvl4pPr>
            <a:lvl5pPr>
              <a:defRPr sz="1550"/>
            </a:lvl5pPr>
            <a:lvl6pPr>
              <a:defRPr sz="1550"/>
            </a:lvl6pPr>
            <a:lvl7pPr>
              <a:defRPr sz="1550"/>
            </a:lvl7pPr>
            <a:lvl8pPr>
              <a:defRPr sz="1550"/>
            </a:lvl8pPr>
            <a:lvl9pPr>
              <a:defRPr sz="155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8127" y="2907983"/>
            <a:ext cx="2285613" cy="5387397"/>
          </a:xfrm>
        </p:spPr>
        <p:txBody>
          <a:bodyPr/>
          <a:lstStyle>
            <a:lvl1pPr marL="0" indent="0">
              <a:buNone/>
              <a:defRPr sz="1240"/>
            </a:lvl1pPr>
            <a:lvl2pPr marL="354330" indent="0">
              <a:buNone/>
              <a:defRPr sz="1085"/>
            </a:lvl2pPr>
            <a:lvl3pPr marL="708660" indent="0">
              <a:buNone/>
              <a:defRPr sz="930"/>
            </a:lvl3pPr>
            <a:lvl4pPr marL="1062990" indent="0">
              <a:buNone/>
              <a:defRPr sz="775"/>
            </a:lvl4pPr>
            <a:lvl5pPr marL="1417320" indent="0">
              <a:buNone/>
              <a:defRPr sz="775"/>
            </a:lvl5pPr>
            <a:lvl6pPr marL="1771650" indent="0">
              <a:buNone/>
              <a:defRPr sz="775"/>
            </a:lvl6pPr>
            <a:lvl7pPr marL="2125980" indent="0">
              <a:buNone/>
              <a:defRPr sz="775"/>
            </a:lvl7pPr>
            <a:lvl8pPr marL="2480310" indent="0">
              <a:buNone/>
              <a:defRPr sz="775"/>
            </a:lvl8pPr>
            <a:lvl9pPr marL="2834640" indent="0">
              <a:buNone/>
              <a:defRPr sz="775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726E6-6F1A-47AB-A7B5-6B0EECE154A1}" type="datetimeFigureOut">
              <a:rPr lang="en-US" smtClean="0"/>
              <a:t>4/21/2021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6E8B1-DB97-4EB0-9DCD-7BE49E7103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3747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8127" y="646218"/>
            <a:ext cx="2285613" cy="2261764"/>
          </a:xfrm>
        </p:spPr>
        <p:txBody>
          <a:bodyPr anchor="b"/>
          <a:lstStyle>
            <a:lvl1pPr>
              <a:defRPr sz="248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012728" y="1395654"/>
            <a:ext cx="3587591" cy="6888508"/>
          </a:xfrm>
        </p:spPr>
        <p:txBody>
          <a:bodyPr anchor="t"/>
          <a:lstStyle>
            <a:lvl1pPr marL="0" indent="0">
              <a:buNone/>
              <a:defRPr sz="2480"/>
            </a:lvl1pPr>
            <a:lvl2pPr marL="354330" indent="0">
              <a:buNone/>
              <a:defRPr sz="2170"/>
            </a:lvl2pPr>
            <a:lvl3pPr marL="708660" indent="0">
              <a:buNone/>
              <a:defRPr sz="1860"/>
            </a:lvl3pPr>
            <a:lvl4pPr marL="1062990" indent="0">
              <a:buNone/>
              <a:defRPr sz="1550"/>
            </a:lvl4pPr>
            <a:lvl5pPr marL="1417320" indent="0">
              <a:buNone/>
              <a:defRPr sz="1550"/>
            </a:lvl5pPr>
            <a:lvl6pPr marL="1771650" indent="0">
              <a:buNone/>
              <a:defRPr sz="1550"/>
            </a:lvl6pPr>
            <a:lvl7pPr marL="2125980" indent="0">
              <a:buNone/>
              <a:defRPr sz="1550"/>
            </a:lvl7pPr>
            <a:lvl8pPr marL="2480310" indent="0">
              <a:buNone/>
              <a:defRPr sz="1550"/>
            </a:lvl8pPr>
            <a:lvl9pPr marL="2834640" indent="0">
              <a:buNone/>
              <a:defRPr sz="155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8127" y="2907983"/>
            <a:ext cx="2285613" cy="5387397"/>
          </a:xfrm>
        </p:spPr>
        <p:txBody>
          <a:bodyPr/>
          <a:lstStyle>
            <a:lvl1pPr marL="0" indent="0">
              <a:buNone/>
              <a:defRPr sz="1240"/>
            </a:lvl1pPr>
            <a:lvl2pPr marL="354330" indent="0">
              <a:buNone/>
              <a:defRPr sz="1085"/>
            </a:lvl2pPr>
            <a:lvl3pPr marL="708660" indent="0">
              <a:buNone/>
              <a:defRPr sz="930"/>
            </a:lvl3pPr>
            <a:lvl4pPr marL="1062990" indent="0">
              <a:buNone/>
              <a:defRPr sz="775"/>
            </a:lvl4pPr>
            <a:lvl5pPr marL="1417320" indent="0">
              <a:buNone/>
              <a:defRPr sz="775"/>
            </a:lvl5pPr>
            <a:lvl6pPr marL="1771650" indent="0">
              <a:buNone/>
              <a:defRPr sz="775"/>
            </a:lvl6pPr>
            <a:lvl7pPr marL="2125980" indent="0">
              <a:buNone/>
              <a:defRPr sz="775"/>
            </a:lvl7pPr>
            <a:lvl8pPr marL="2480310" indent="0">
              <a:buNone/>
              <a:defRPr sz="775"/>
            </a:lvl8pPr>
            <a:lvl9pPr marL="2834640" indent="0">
              <a:buNone/>
              <a:defRPr sz="775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726E6-6F1A-47AB-A7B5-6B0EECE154A1}" type="datetimeFigureOut">
              <a:rPr lang="en-US" smtClean="0"/>
              <a:t>4/21/2021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6E8B1-DB97-4EB0-9DCD-7BE49E7103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0830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7204" y="516079"/>
            <a:ext cx="6112193" cy="18735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7204" y="2580386"/>
            <a:ext cx="6112193" cy="61502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87204" y="8984232"/>
            <a:ext cx="1594485" cy="51607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3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1726E6-6F1A-47AB-A7B5-6B0EECE154A1}" type="datetimeFigureOut">
              <a:rPr lang="en-US" smtClean="0"/>
              <a:t>4/21/2021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7436" y="8984232"/>
            <a:ext cx="2391728" cy="51607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3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004911" y="8984232"/>
            <a:ext cx="1594485" cy="51607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3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D6E8B1-DB97-4EB0-9DCD-7BE49E7103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7688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708660" rtl="0" eaLnBrk="1" latinLnBrk="0" hangingPunct="1">
        <a:lnSpc>
          <a:spcPct val="90000"/>
        </a:lnSpc>
        <a:spcBef>
          <a:spcPct val="0"/>
        </a:spcBef>
        <a:buNone/>
        <a:defRPr sz="341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7165" indent="-177165" algn="l" defTabSz="708660" rtl="0" eaLnBrk="1" latinLnBrk="0" hangingPunct="1">
        <a:lnSpc>
          <a:spcPct val="90000"/>
        </a:lnSpc>
        <a:spcBef>
          <a:spcPts val="775"/>
        </a:spcBef>
        <a:buFont typeface="Arial" panose="020B0604020202020204" pitchFamily="34" charset="0"/>
        <a:buChar char="•"/>
        <a:defRPr sz="2170" kern="1200">
          <a:solidFill>
            <a:schemeClr val="tx1"/>
          </a:solidFill>
          <a:latin typeface="+mn-lt"/>
          <a:ea typeface="+mn-ea"/>
          <a:cs typeface="+mn-cs"/>
        </a:defRPr>
      </a:lvl1pPr>
      <a:lvl2pPr marL="531495" indent="-177165" algn="l" defTabSz="708660" rtl="0" eaLnBrk="1" latinLnBrk="0" hangingPunct="1">
        <a:lnSpc>
          <a:spcPct val="90000"/>
        </a:lnSpc>
        <a:spcBef>
          <a:spcPts val="388"/>
        </a:spcBef>
        <a:buFont typeface="Arial" panose="020B0604020202020204" pitchFamily="34" charset="0"/>
        <a:buChar char="•"/>
        <a:defRPr sz="186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177165" algn="l" defTabSz="708660" rtl="0" eaLnBrk="1" latinLnBrk="0" hangingPunct="1">
        <a:lnSpc>
          <a:spcPct val="90000"/>
        </a:lnSpc>
        <a:spcBef>
          <a:spcPts val="388"/>
        </a:spcBef>
        <a:buFont typeface="Arial" panose="020B0604020202020204" pitchFamily="34" charset="0"/>
        <a:buChar char="•"/>
        <a:defRPr sz="1550" kern="1200">
          <a:solidFill>
            <a:schemeClr val="tx1"/>
          </a:solidFill>
          <a:latin typeface="+mn-lt"/>
          <a:ea typeface="+mn-ea"/>
          <a:cs typeface="+mn-cs"/>
        </a:defRPr>
      </a:lvl3pPr>
      <a:lvl4pPr marL="1240155" indent="-177165" algn="l" defTabSz="708660" rtl="0" eaLnBrk="1" latinLnBrk="0" hangingPunct="1">
        <a:lnSpc>
          <a:spcPct val="90000"/>
        </a:lnSpc>
        <a:spcBef>
          <a:spcPts val="388"/>
        </a:spcBef>
        <a:buFont typeface="Arial" panose="020B0604020202020204" pitchFamily="34" charset="0"/>
        <a:buChar char="•"/>
        <a:defRPr sz="1395" kern="1200">
          <a:solidFill>
            <a:schemeClr val="tx1"/>
          </a:solidFill>
          <a:latin typeface="+mn-lt"/>
          <a:ea typeface="+mn-ea"/>
          <a:cs typeface="+mn-cs"/>
        </a:defRPr>
      </a:lvl4pPr>
      <a:lvl5pPr marL="1594485" indent="-177165" algn="l" defTabSz="708660" rtl="0" eaLnBrk="1" latinLnBrk="0" hangingPunct="1">
        <a:lnSpc>
          <a:spcPct val="90000"/>
        </a:lnSpc>
        <a:spcBef>
          <a:spcPts val="388"/>
        </a:spcBef>
        <a:buFont typeface="Arial" panose="020B0604020202020204" pitchFamily="34" charset="0"/>
        <a:buChar char="•"/>
        <a:defRPr sz="1395" kern="1200">
          <a:solidFill>
            <a:schemeClr val="tx1"/>
          </a:solidFill>
          <a:latin typeface="+mn-lt"/>
          <a:ea typeface="+mn-ea"/>
          <a:cs typeface="+mn-cs"/>
        </a:defRPr>
      </a:lvl5pPr>
      <a:lvl6pPr marL="1948815" indent="-177165" algn="l" defTabSz="708660" rtl="0" eaLnBrk="1" latinLnBrk="0" hangingPunct="1">
        <a:lnSpc>
          <a:spcPct val="90000"/>
        </a:lnSpc>
        <a:spcBef>
          <a:spcPts val="388"/>
        </a:spcBef>
        <a:buFont typeface="Arial" panose="020B0604020202020204" pitchFamily="34" charset="0"/>
        <a:buChar char="•"/>
        <a:defRPr sz="1395" kern="1200">
          <a:solidFill>
            <a:schemeClr val="tx1"/>
          </a:solidFill>
          <a:latin typeface="+mn-lt"/>
          <a:ea typeface="+mn-ea"/>
          <a:cs typeface="+mn-cs"/>
        </a:defRPr>
      </a:lvl6pPr>
      <a:lvl7pPr marL="2303145" indent="-177165" algn="l" defTabSz="708660" rtl="0" eaLnBrk="1" latinLnBrk="0" hangingPunct="1">
        <a:lnSpc>
          <a:spcPct val="90000"/>
        </a:lnSpc>
        <a:spcBef>
          <a:spcPts val="388"/>
        </a:spcBef>
        <a:buFont typeface="Arial" panose="020B0604020202020204" pitchFamily="34" charset="0"/>
        <a:buChar char="•"/>
        <a:defRPr sz="1395" kern="1200">
          <a:solidFill>
            <a:schemeClr val="tx1"/>
          </a:solidFill>
          <a:latin typeface="+mn-lt"/>
          <a:ea typeface="+mn-ea"/>
          <a:cs typeface="+mn-cs"/>
        </a:defRPr>
      </a:lvl7pPr>
      <a:lvl8pPr marL="2657475" indent="-177165" algn="l" defTabSz="708660" rtl="0" eaLnBrk="1" latinLnBrk="0" hangingPunct="1">
        <a:lnSpc>
          <a:spcPct val="90000"/>
        </a:lnSpc>
        <a:spcBef>
          <a:spcPts val="388"/>
        </a:spcBef>
        <a:buFont typeface="Arial" panose="020B0604020202020204" pitchFamily="34" charset="0"/>
        <a:buChar char="•"/>
        <a:defRPr sz="1395" kern="1200">
          <a:solidFill>
            <a:schemeClr val="tx1"/>
          </a:solidFill>
          <a:latin typeface="+mn-lt"/>
          <a:ea typeface="+mn-ea"/>
          <a:cs typeface="+mn-cs"/>
        </a:defRPr>
      </a:lvl8pPr>
      <a:lvl9pPr marL="3011805" indent="-177165" algn="l" defTabSz="708660" rtl="0" eaLnBrk="1" latinLnBrk="0" hangingPunct="1">
        <a:lnSpc>
          <a:spcPct val="90000"/>
        </a:lnSpc>
        <a:spcBef>
          <a:spcPts val="388"/>
        </a:spcBef>
        <a:buFont typeface="Arial" panose="020B0604020202020204" pitchFamily="34" charset="0"/>
        <a:buChar char="•"/>
        <a:defRPr sz="139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08660" rtl="0" eaLnBrk="1" latinLnBrk="0" hangingPunct="1">
        <a:defRPr sz="1395" kern="1200">
          <a:solidFill>
            <a:schemeClr val="tx1"/>
          </a:solidFill>
          <a:latin typeface="+mn-lt"/>
          <a:ea typeface="+mn-ea"/>
          <a:cs typeface="+mn-cs"/>
        </a:defRPr>
      </a:lvl1pPr>
      <a:lvl2pPr marL="354330" algn="l" defTabSz="708660" rtl="0" eaLnBrk="1" latinLnBrk="0" hangingPunct="1">
        <a:defRPr sz="1395" kern="1200">
          <a:solidFill>
            <a:schemeClr val="tx1"/>
          </a:solidFill>
          <a:latin typeface="+mn-lt"/>
          <a:ea typeface="+mn-ea"/>
          <a:cs typeface="+mn-cs"/>
        </a:defRPr>
      </a:lvl2pPr>
      <a:lvl3pPr marL="708660" algn="l" defTabSz="708660" rtl="0" eaLnBrk="1" latinLnBrk="0" hangingPunct="1">
        <a:defRPr sz="1395" kern="1200">
          <a:solidFill>
            <a:schemeClr val="tx1"/>
          </a:solidFill>
          <a:latin typeface="+mn-lt"/>
          <a:ea typeface="+mn-ea"/>
          <a:cs typeface="+mn-cs"/>
        </a:defRPr>
      </a:lvl3pPr>
      <a:lvl4pPr marL="1062990" algn="l" defTabSz="708660" rtl="0" eaLnBrk="1" latinLnBrk="0" hangingPunct="1">
        <a:defRPr sz="1395" kern="1200">
          <a:solidFill>
            <a:schemeClr val="tx1"/>
          </a:solidFill>
          <a:latin typeface="+mn-lt"/>
          <a:ea typeface="+mn-ea"/>
          <a:cs typeface="+mn-cs"/>
        </a:defRPr>
      </a:lvl4pPr>
      <a:lvl5pPr marL="1417320" algn="l" defTabSz="708660" rtl="0" eaLnBrk="1" latinLnBrk="0" hangingPunct="1">
        <a:defRPr sz="1395" kern="1200">
          <a:solidFill>
            <a:schemeClr val="tx1"/>
          </a:solidFill>
          <a:latin typeface="+mn-lt"/>
          <a:ea typeface="+mn-ea"/>
          <a:cs typeface="+mn-cs"/>
        </a:defRPr>
      </a:lvl5pPr>
      <a:lvl6pPr marL="1771650" algn="l" defTabSz="708660" rtl="0" eaLnBrk="1" latinLnBrk="0" hangingPunct="1">
        <a:defRPr sz="1395" kern="1200">
          <a:solidFill>
            <a:schemeClr val="tx1"/>
          </a:solidFill>
          <a:latin typeface="+mn-lt"/>
          <a:ea typeface="+mn-ea"/>
          <a:cs typeface="+mn-cs"/>
        </a:defRPr>
      </a:lvl6pPr>
      <a:lvl7pPr marL="2125980" algn="l" defTabSz="708660" rtl="0" eaLnBrk="1" latinLnBrk="0" hangingPunct="1">
        <a:defRPr sz="1395" kern="1200">
          <a:solidFill>
            <a:schemeClr val="tx1"/>
          </a:solidFill>
          <a:latin typeface="+mn-lt"/>
          <a:ea typeface="+mn-ea"/>
          <a:cs typeface="+mn-cs"/>
        </a:defRPr>
      </a:lvl7pPr>
      <a:lvl8pPr marL="2480310" algn="l" defTabSz="708660" rtl="0" eaLnBrk="1" latinLnBrk="0" hangingPunct="1">
        <a:defRPr sz="1395" kern="1200">
          <a:solidFill>
            <a:schemeClr val="tx1"/>
          </a:solidFill>
          <a:latin typeface="+mn-lt"/>
          <a:ea typeface="+mn-ea"/>
          <a:cs typeface="+mn-cs"/>
        </a:defRPr>
      </a:lvl8pPr>
      <a:lvl9pPr marL="2834640" algn="l" defTabSz="708660" rtl="0" eaLnBrk="1" latinLnBrk="0" hangingPunct="1">
        <a:defRPr sz="139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5000"/>
                <a:lumOff val="95000"/>
              </a:schemeClr>
            </a:gs>
            <a:gs pos="74000">
              <a:schemeClr val="accent3">
                <a:lumMod val="45000"/>
                <a:lumOff val="55000"/>
              </a:schemeClr>
            </a:gs>
            <a:gs pos="83000">
              <a:schemeClr val="accent3">
                <a:lumMod val="45000"/>
                <a:lumOff val="55000"/>
              </a:schemeClr>
            </a:gs>
            <a:gs pos="100000">
              <a:schemeClr val="accent3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2" name="Straight Connector 151">
            <a:extLst>
              <a:ext uri="{FF2B5EF4-FFF2-40B4-BE49-F238E27FC236}">
                <a16:creationId xmlns:a16="http://schemas.microsoft.com/office/drawing/2014/main" id="{BE840460-D588-2340-B898-834F4DE1B032}"/>
              </a:ext>
            </a:extLst>
          </p:cNvPr>
          <p:cNvCxnSpPr>
            <a:cxnSpLocks/>
          </p:cNvCxnSpPr>
          <p:nvPr/>
        </p:nvCxnSpPr>
        <p:spPr bwMode="auto">
          <a:xfrm>
            <a:off x="3540250" y="5379601"/>
            <a:ext cx="0" cy="4313673"/>
          </a:xfrm>
          <a:prstGeom prst="line">
            <a:avLst/>
          </a:prstGeom>
          <a:ln w="88900">
            <a:solidFill>
              <a:srgbClr val="1C4971"/>
            </a:solidFill>
          </a:ln>
          <a:effectLst>
            <a:outerShdw blurRad="50800" dist="50800" dir="5400000" sx="1000" sy="1000" algn="ctr" rotWithShape="0">
              <a:srgbClr val="000000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2" name="Rectangle 241">
            <a:extLst>
              <a:ext uri="{FF2B5EF4-FFF2-40B4-BE49-F238E27FC236}">
                <a16:creationId xmlns:a16="http://schemas.microsoft.com/office/drawing/2014/main" id="{BEEFA1F0-D4F7-4F48-9A82-2D452379250B}"/>
              </a:ext>
            </a:extLst>
          </p:cNvPr>
          <p:cNvSpPr/>
          <p:nvPr/>
        </p:nvSpPr>
        <p:spPr>
          <a:xfrm>
            <a:off x="3549920" y="7539807"/>
            <a:ext cx="3538925" cy="240991"/>
          </a:xfrm>
          <a:prstGeom prst="rect">
            <a:avLst/>
          </a:prstGeom>
          <a:solidFill>
            <a:srgbClr val="1D4971"/>
          </a:solidFill>
          <a:ln>
            <a:solidFill>
              <a:srgbClr val="1D497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25" dirty="0"/>
          </a:p>
        </p:txBody>
      </p:sp>
      <p:sp>
        <p:nvSpPr>
          <p:cNvPr id="240" name="Rectangle 239">
            <a:extLst>
              <a:ext uri="{FF2B5EF4-FFF2-40B4-BE49-F238E27FC236}">
                <a16:creationId xmlns:a16="http://schemas.microsoft.com/office/drawing/2014/main" id="{01C26C79-9F21-784E-87A2-88503C83E197}"/>
              </a:ext>
            </a:extLst>
          </p:cNvPr>
          <p:cNvSpPr/>
          <p:nvPr/>
        </p:nvSpPr>
        <p:spPr>
          <a:xfrm>
            <a:off x="3535727" y="5680439"/>
            <a:ext cx="3553117" cy="212718"/>
          </a:xfrm>
          <a:prstGeom prst="rect">
            <a:avLst/>
          </a:prstGeom>
          <a:solidFill>
            <a:srgbClr val="1D4971"/>
          </a:solidFill>
          <a:ln>
            <a:solidFill>
              <a:srgbClr val="1D497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25" dirty="0"/>
          </a:p>
        </p:txBody>
      </p:sp>
      <p:sp>
        <p:nvSpPr>
          <p:cNvPr id="239" name="Rectangle 238">
            <a:extLst>
              <a:ext uri="{FF2B5EF4-FFF2-40B4-BE49-F238E27FC236}">
                <a16:creationId xmlns:a16="http://schemas.microsoft.com/office/drawing/2014/main" id="{7120D908-B703-8F41-A097-6F759B40B849}"/>
              </a:ext>
            </a:extLst>
          </p:cNvPr>
          <p:cNvSpPr/>
          <p:nvPr/>
        </p:nvSpPr>
        <p:spPr>
          <a:xfrm>
            <a:off x="-1" y="5680818"/>
            <a:ext cx="3538147" cy="212338"/>
          </a:xfrm>
          <a:prstGeom prst="rect">
            <a:avLst/>
          </a:prstGeom>
          <a:solidFill>
            <a:srgbClr val="1D4971"/>
          </a:solidFill>
          <a:ln>
            <a:solidFill>
              <a:srgbClr val="1D497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25" dirty="0"/>
          </a:p>
        </p:txBody>
      </p:sp>
      <p:sp>
        <p:nvSpPr>
          <p:cNvPr id="237" name="Rectangle 236">
            <a:extLst>
              <a:ext uri="{FF2B5EF4-FFF2-40B4-BE49-F238E27FC236}">
                <a16:creationId xmlns:a16="http://schemas.microsoft.com/office/drawing/2014/main" id="{7DCD4832-29AC-8843-87FD-BFD47372331F}"/>
              </a:ext>
            </a:extLst>
          </p:cNvPr>
          <p:cNvSpPr/>
          <p:nvPr/>
        </p:nvSpPr>
        <p:spPr>
          <a:xfrm>
            <a:off x="1" y="4078972"/>
            <a:ext cx="3535724" cy="226124"/>
          </a:xfrm>
          <a:prstGeom prst="rect">
            <a:avLst/>
          </a:prstGeom>
          <a:solidFill>
            <a:srgbClr val="1D4971"/>
          </a:solidFill>
          <a:ln>
            <a:solidFill>
              <a:srgbClr val="1D497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25" dirty="0"/>
          </a:p>
        </p:txBody>
      </p:sp>
      <p:sp>
        <p:nvSpPr>
          <p:cNvPr id="227" name="Rectangle 226">
            <a:extLst>
              <a:ext uri="{FF2B5EF4-FFF2-40B4-BE49-F238E27FC236}">
                <a16:creationId xmlns:a16="http://schemas.microsoft.com/office/drawing/2014/main" id="{D4A2717D-00E0-6F4F-80CC-2B33E07AA3D9}"/>
              </a:ext>
            </a:extLst>
          </p:cNvPr>
          <p:cNvSpPr/>
          <p:nvPr/>
        </p:nvSpPr>
        <p:spPr>
          <a:xfrm>
            <a:off x="3542286" y="744965"/>
            <a:ext cx="3549362" cy="230812"/>
          </a:xfrm>
          <a:prstGeom prst="rect">
            <a:avLst/>
          </a:prstGeom>
          <a:solidFill>
            <a:srgbClr val="1D4971"/>
          </a:solidFill>
          <a:ln>
            <a:solidFill>
              <a:srgbClr val="1D497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25" dirty="0"/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D187F817-DC18-E346-A92E-23FEB341208A}"/>
              </a:ext>
            </a:extLst>
          </p:cNvPr>
          <p:cNvSpPr/>
          <p:nvPr/>
        </p:nvSpPr>
        <p:spPr>
          <a:xfrm>
            <a:off x="1" y="761984"/>
            <a:ext cx="3533497" cy="227598"/>
          </a:xfrm>
          <a:prstGeom prst="rect">
            <a:avLst/>
          </a:prstGeom>
          <a:solidFill>
            <a:srgbClr val="1D4971"/>
          </a:solidFill>
          <a:ln>
            <a:solidFill>
              <a:srgbClr val="1D497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25" dirty="0"/>
          </a:p>
        </p:txBody>
      </p:sp>
      <p:sp>
        <p:nvSpPr>
          <p:cNvPr id="21" name="Rounded Rectangle 20">
            <a:extLst>
              <a:ext uri="{FF2B5EF4-FFF2-40B4-BE49-F238E27FC236}">
                <a16:creationId xmlns:a16="http://schemas.microsoft.com/office/drawing/2014/main" id="{FA731EDC-1FB0-A447-8052-B6AA512FAF21}"/>
              </a:ext>
            </a:extLst>
          </p:cNvPr>
          <p:cNvSpPr/>
          <p:nvPr/>
        </p:nvSpPr>
        <p:spPr>
          <a:xfrm>
            <a:off x="3534" y="-1"/>
            <a:ext cx="7085310" cy="763439"/>
          </a:xfrm>
          <a:prstGeom prst="roundRect">
            <a:avLst>
              <a:gd name="adj" fmla="val 0"/>
            </a:avLst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525" dirty="0"/>
          </a:p>
        </p:txBody>
      </p:sp>
      <p:sp>
        <p:nvSpPr>
          <p:cNvPr id="23" name="Rectangle 7">
            <a:extLst>
              <a:ext uri="{FF2B5EF4-FFF2-40B4-BE49-F238E27FC236}">
                <a16:creationId xmlns:a16="http://schemas.microsoft.com/office/drawing/2014/main" id="{35C4D350-D145-2F47-AD09-91B7F13C09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8668" y="237511"/>
            <a:ext cx="5314115" cy="7168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en-US" sz="1494" b="1" dirty="0">
                <a:solidFill>
                  <a:srgbClr val="FFFFFF"/>
                </a:solidFill>
                <a:latin typeface="PT Serif" panose="020A0603040505020204" pitchFamily="18" charset="77"/>
              </a:rPr>
              <a:t>TITLE</a:t>
            </a:r>
            <a:endParaRPr lang="en-US" altLang="en-US" sz="1494" b="1" dirty="0">
              <a:latin typeface="PT Serif" panose="020A0603040505020204" pitchFamily="18" charset="77"/>
            </a:endParaRPr>
          </a:p>
          <a:p>
            <a:pPr algn="ctr"/>
            <a:r>
              <a:rPr lang="en-US" altLang="en-US" sz="1284" b="1" dirty="0">
                <a:latin typeface="PT Serif" panose="020A0603040505020204" pitchFamily="18" charset="77"/>
              </a:rPr>
              <a:t/>
            </a:r>
            <a:br>
              <a:rPr lang="en-US" altLang="en-US" sz="1284" b="1" dirty="0">
                <a:latin typeface="PT Serif" panose="020A0603040505020204" pitchFamily="18" charset="77"/>
              </a:rPr>
            </a:br>
            <a:endParaRPr lang="en-US" altLang="en-US" sz="1284" b="1" dirty="0">
              <a:latin typeface="PT Serif" panose="020A0603040505020204" pitchFamily="18" charset="77"/>
            </a:endParaRPr>
          </a:p>
        </p:txBody>
      </p:sp>
      <p:sp>
        <p:nvSpPr>
          <p:cNvPr id="24" name="TextBox 7">
            <a:extLst>
              <a:ext uri="{FF2B5EF4-FFF2-40B4-BE49-F238E27FC236}">
                <a16:creationId xmlns:a16="http://schemas.microsoft.com/office/drawing/2014/main" id="{DC159CFD-531B-2A45-AB0F-DA572C7F92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6593" y="765282"/>
            <a:ext cx="2439787" cy="2353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en-US" sz="934" dirty="0">
                <a:solidFill>
                  <a:schemeClr val="bg1"/>
                </a:solidFill>
                <a:latin typeface="PT Serif" panose="020A0603040505020204" pitchFamily="18" charset="77"/>
              </a:rPr>
              <a:t>Introduction and Review of Literature</a:t>
            </a:r>
            <a:endParaRPr lang="en-US" altLang="en-US" sz="1051" dirty="0">
              <a:solidFill>
                <a:schemeClr val="bg1"/>
              </a:solidFill>
              <a:latin typeface="PT Serif" panose="020A0603040505020204" pitchFamily="18" charset="77"/>
            </a:endParaRPr>
          </a:p>
        </p:txBody>
      </p:sp>
      <p:sp>
        <p:nvSpPr>
          <p:cNvPr id="36" name="TextBox 30">
            <a:extLst>
              <a:ext uri="{FF2B5EF4-FFF2-40B4-BE49-F238E27FC236}">
                <a16:creationId xmlns:a16="http://schemas.microsoft.com/office/drawing/2014/main" id="{18C17054-D038-034B-B8D0-C63232C30B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7665" y="4064104"/>
            <a:ext cx="2357644" cy="2353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en-US" sz="934" dirty="0">
                <a:solidFill>
                  <a:schemeClr val="bg1"/>
                </a:solidFill>
                <a:latin typeface="PT Serif" panose="020A0603040505020204" pitchFamily="18" charset="77"/>
              </a:rPr>
              <a:t>Purpose and Hypothesis</a:t>
            </a:r>
            <a:endParaRPr lang="en-US" altLang="en-US" sz="1051" dirty="0">
              <a:solidFill>
                <a:schemeClr val="bg1"/>
              </a:solidFill>
              <a:latin typeface="PT Serif" panose="020A0603040505020204" pitchFamily="18" charset="77"/>
            </a:endParaRPr>
          </a:p>
        </p:txBody>
      </p:sp>
      <p:sp>
        <p:nvSpPr>
          <p:cNvPr id="43" name="TextBox 36">
            <a:extLst>
              <a:ext uri="{FF2B5EF4-FFF2-40B4-BE49-F238E27FC236}">
                <a16:creationId xmlns:a16="http://schemas.microsoft.com/office/drawing/2014/main" id="{6EB2A7F9-DB3E-8D49-8D14-F342EC2BD8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81104" y="744631"/>
            <a:ext cx="2578844" cy="2353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en-US" sz="934" dirty="0">
                <a:solidFill>
                  <a:schemeClr val="bg1"/>
                </a:solidFill>
                <a:latin typeface="PT Serif" panose="020A0603040505020204" pitchFamily="18" charset="77"/>
              </a:rPr>
              <a:t>Methods and Materials</a:t>
            </a:r>
            <a:endParaRPr lang="en-US" altLang="en-US" sz="1051" dirty="0">
              <a:solidFill>
                <a:schemeClr val="bg1"/>
              </a:solidFill>
              <a:latin typeface="PT Serif" panose="020A0603040505020204" pitchFamily="18" charset="77"/>
            </a:endParaRPr>
          </a:p>
        </p:txBody>
      </p:sp>
      <p:sp>
        <p:nvSpPr>
          <p:cNvPr id="225" name="TextBox 30">
            <a:extLst>
              <a:ext uri="{FF2B5EF4-FFF2-40B4-BE49-F238E27FC236}">
                <a16:creationId xmlns:a16="http://schemas.microsoft.com/office/drawing/2014/main" id="{85E32E9A-8EBC-0D44-8195-069693D71E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89888" y="5665572"/>
            <a:ext cx="1233199" cy="2353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en-US" sz="934" dirty="0">
                <a:solidFill>
                  <a:schemeClr val="bg1"/>
                </a:solidFill>
                <a:latin typeface="PT Serif" panose="020A0603040505020204" pitchFamily="18" charset="77"/>
              </a:rPr>
              <a:t>Results</a:t>
            </a:r>
            <a:endParaRPr lang="en-US" altLang="en-US" sz="1051" dirty="0">
              <a:solidFill>
                <a:schemeClr val="bg1"/>
              </a:solidFill>
              <a:latin typeface="PT Serif" panose="020A0603040505020204" pitchFamily="18" charset="77"/>
            </a:endParaRPr>
          </a:p>
        </p:txBody>
      </p:sp>
      <p:sp>
        <p:nvSpPr>
          <p:cNvPr id="238" name="TextBox 30">
            <a:extLst>
              <a:ext uri="{FF2B5EF4-FFF2-40B4-BE49-F238E27FC236}">
                <a16:creationId xmlns:a16="http://schemas.microsoft.com/office/drawing/2014/main" id="{F65DA081-07B6-5348-BB27-991B690A54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75584" y="5665572"/>
            <a:ext cx="1596353" cy="2353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en-US" sz="934" dirty="0">
                <a:solidFill>
                  <a:schemeClr val="bg1"/>
                </a:solidFill>
                <a:latin typeface="PT Serif" panose="020A0603040505020204" pitchFamily="18" charset="77"/>
              </a:rPr>
              <a:t>Analysis and Discussion</a:t>
            </a:r>
            <a:endParaRPr lang="en-US" altLang="en-US" sz="1051" dirty="0">
              <a:solidFill>
                <a:schemeClr val="bg1"/>
              </a:solidFill>
              <a:latin typeface="PT Serif" panose="020A0603040505020204" pitchFamily="18" charset="77"/>
            </a:endParaRPr>
          </a:p>
        </p:txBody>
      </p:sp>
      <p:sp>
        <p:nvSpPr>
          <p:cNvPr id="250" name="TextBox 30">
            <a:extLst>
              <a:ext uri="{FF2B5EF4-FFF2-40B4-BE49-F238E27FC236}">
                <a16:creationId xmlns:a16="http://schemas.microsoft.com/office/drawing/2014/main" id="{9C9F2415-2062-DD42-A3AF-E0C30AB447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57535" y="7524939"/>
            <a:ext cx="2232445" cy="2353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en-US" sz="934" dirty="0">
                <a:solidFill>
                  <a:schemeClr val="bg1"/>
                </a:solidFill>
                <a:latin typeface="PT Serif" panose="020A0603040505020204" pitchFamily="18" charset="77"/>
              </a:rPr>
              <a:t>Conclusions and Importance</a:t>
            </a:r>
            <a:endParaRPr lang="en-US" altLang="en-US" sz="1051" dirty="0">
              <a:solidFill>
                <a:schemeClr val="bg1"/>
              </a:solidFill>
              <a:latin typeface="PT Serif" panose="020A0603040505020204" pitchFamily="18" charset="77"/>
            </a:endParaRPr>
          </a:p>
        </p:txBody>
      </p:sp>
      <p:cxnSp>
        <p:nvCxnSpPr>
          <p:cNvPr id="144" name="Straight Connector 143">
            <a:extLst>
              <a:ext uri="{FF2B5EF4-FFF2-40B4-BE49-F238E27FC236}">
                <a16:creationId xmlns:a16="http://schemas.microsoft.com/office/drawing/2014/main" id="{F1570D96-BA90-C34C-80E5-DE574D02CEAA}"/>
              </a:ext>
            </a:extLst>
          </p:cNvPr>
          <p:cNvCxnSpPr>
            <a:cxnSpLocks/>
          </p:cNvCxnSpPr>
          <p:nvPr/>
        </p:nvCxnSpPr>
        <p:spPr bwMode="auto">
          <a:xfrm flipH="1">
            <a:off x="3540250" y="757591"/>
            <a:ext cx="1001" cy="4989886"/>
          </a:xfrm>
          <a:prstGeom prst="line">
            <a:avLst/>
          </a:prstGeom>
          <a:ln w="88900">
            <a:solidFill>
              <a:srgbClr val="1C4971"/>
            </a:solidFill>
          </a:ln>
          <a:effectLst>
            <a:outerShdw blurRad="50800" dist="50800" dir="5400000" sx="1000" sy="1000" algn="ctr" rotWithShape="0">
              <a:srgbClr val="000000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756F0CCE-69C0-3849-A733-9B3D41E33001}"/>
              </a:ext>
            </a:extLst>
          </p:cNvPr>
          <p:cNvCxnSpPr>
            <a:cxnSpLocks/>
          </p:cNvCxnSpPr>
          <p:nvPr/>
        </p:nvCxnSpPr>
        <p:spPr>
          <a:xfrm>
            <a:off x="1120" y="744964"/>
            <a:ext cx="712109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6" name="Rectangle 155">
            <a:extLst>
              <a:ext uri="{FF2B5EF4-FFF2-40B4-BE49-F238E27FC236}">
                <a16:creationId xmlns:a16="http://schemas.microsoft.com/office/drawing/2014/main" id="{8669E78E-8C61-EA41-BFC0-111455E80DCF}"/>
              </a:ext>
            </a:extLst>
          </p:cNvPr>
          <p:cNvSpPr/>
          <p:nvPr/>
        </p:nvSpPr>
        <p:spPr>
          <a:xfrm>
            <a:off x="3548521" y="8859503"/>
            <a:ext cx="3540324" cy="226125"/>
          </a:xfrm>
          <a:prstGeom prst="rect">
            <a:avLst/>
          </a:prstGeom>
          <a:solidFill>
            <a:srgbClr val="1D4971"/>
          </a:solidFill>
          <a:ln>
            <a:solidFill>
              <a:srgbClr val="1D497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25" dirty="0"/>
          </a:p>
        </p:txBody>
      </p:sp>
      <p:sp>
        <p:nvSpPr>
          <p:cNvPr id="157" name="TextBox 30">
            <a:extLst>
              <a:ext uri="{FF2B5EF4-FFF2-40B4-BE49-F238E27FC236}">
                <a16:creationId xmlns:a16="http://schemas.microsoft.com/office/drawing/2014/main" id="{6AD51D10-32E6-9742-B181-8D499E7006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65601" y="8844639"/>
            <a:ext cx="2232445" cy="2353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en-US" sz="934" dirty="0">
                <a:solidFill>
                  <a:schemeClr val="bg1"/>
                </a:solidFill>
                <a:latin typeface="PT Serif" panose="020A0603040505020204" pitchFamily="18" charset="77"/>
              </a:rPr>
              <a:t>Future Research</a:t>
            </a:r>
            <a:endParaRPr lang="en-US" altLang="en-US" sz="1051" dirty="0">
              <a:solidFill>
                <a:schemeClr val="bg1"/>
              </a:solidFill>
              <a:latin typeface="PT Serif" panose="020A0603040505020204" pitchFamily="18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15385768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9264407"/>
              </p:ext>
            </p:extLst>
          </p:nvPr>
        </p:nvGraphicFramePr>
        <p:xfrm>
          <a:off x="0" y="1"/>
          <a:ext cx="7086600" cy="9693273"/>
        </p:xfrm>
        <a:graphic>
          <a:graphicData uri="http://schemas.openxmlformats.org/drawingml/2006/table">
            <a:tbl>
              <a:tblPr firstRow="1" firstCol="1" bandRow="1"/>
              <a:tblGrid>
                <a:gridCol w="3346769">
                  <a:extLst>
                    <a:ext uri="{9D8B030D-6E8A-4147-A177-3AD203B41FA5}">
                      <a16:colId xmlns:a16="http://schemas.microsoft.com/office/drawing/2014/main" val="2384684477"/>
                    </a:ext>
                  </a:extLst>
                </a:gridCol>
                <a:gridCol w="3739831">
                  <a:extLst>
                    <a:ext uri="{9D8B030D-6E8A-4147-A177-3AD203B41FA5}">
                      <a16:colId xmlns:a16="http://schemas.microsoft.com/office/drawing/2014/main" val="3822609932"/>
                    </a:ext>
                  </a:extLst>
                </a:gridCol>
              </a:tblGrid>
              <a:tr h="682693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 b="1" smtClean="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Name (Seniors)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30" marR="46230" marT="57888" marB="0"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7109421"/>
                  </a:ext>
                </a:extLst>
              </a:tr>
              <a:tr h="260298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Senior Picture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30" marR="46230" marT="57888" marB="0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Science Research Picture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30" marR="46230" marT="5788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52554113"/>
                  </a:ext>
                </a:extLst>
              </a:tr>
              <a:tr h="354540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Title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30" marR="46230" marT="57888" marB="0"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8633039"/>
                  </a:ext>
                </a:extLst>
              </a:tr>
              <a:tr h="3024037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Abstract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30" marR="46230" marT="57888" marB="0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1935501"/>
                  </a:ext>
                </a:extLst>
              </a:tr>
              <a:tr h="302901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Location of Research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Mentor Name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University / College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Intended Major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30" marR="46230" marT="57888" marB="0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smtClean="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Awards</a:t>
                      </a:r>
                      <a:endParaRPr lang="en-US" sz="1200" b="1" smtClean="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1" smtClean="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(Additional Pictures if no</a:t>
                      </a:r>
                      <a:r>
                        <a:rPr lang="en-US" sz="1200" b="0" i="1" baseline="0" smtClean="0">
                          <a:effectLst/>
                          <a:latin typeface="Georgia" panose="0204050205040502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awards)</a:t>
                      </a:r>
                      <a:endParaRPr lang="en-US" sz="900" b="0" i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230" marR="46230" marT="5788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806038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394266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443027407"/>
              </p:ext>
            </p:extLst>
          </p:nvPr>
        </p:nvGraphicFramePr>
        <p:xfrm>
          <a:off x="-1" y="4841389"/>
          <a:ext cx="7086600" cy="4851885"/>
        </p:xfrm>
        <a:graphic>
          <a:graphicData uri="http://schemas.openxmlformats.org/drawingml/2006/table">
            <a:tbl>
              <a:tblPr firstRow="1" firstCol="1" bandRow="1"/>
              <a:tblGrid>
                <a:gridCol w="2514600">
                  <a:extLst>
                    <a:ext uri="{9D8B030D-6E8A-4147-A177-3AD203B41FA5}">
                      <a16:colId xmlns:a16="http://schemas.microsoft.com/office/drawing/2014/main" val="3714911418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1652532996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948005111"/>
                    </a:ext>
                  </a:extLst>
                </a:gridCol>
              </a:tblGrid>
              <a:tr h="608998"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Name </a:t>
                      </a:r>
                      <a:r>
                        <a:rPr lang="en-US" sz="3000" b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(First-Years)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755" marR="56755" marT="0" marB="0"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0310655"/>
                  </a:ext>
                </a:extLst>
              </a:tr>
              <a:tr h="467698"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Title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755" marR="56755" marT="0" marB="0"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6708719"/>
                  </a:ext>
                </a:extLst>
              </a:tr>
              <a:tr h="2661272"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Abstract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755" marR="56755" marT="0" marB="0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0501542"/>
                  </a:ext>
                </a:extLst>
              </a:tr>
              <a:tr h="111391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Location of Research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6755" marR="56755" marT="0" marB="0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Picture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755" marR="567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563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Mentor</a:t>
                      </a:r>
                      <a:endParaRPr lang="en-US" sz="110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755" marR="567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95605489"/>
                  </a:ext>
                </a:extLst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5754342"/>
              </p:ext>
            </p:extLst>
          </p:nvPr>
        </p:nvGraphicFramePr>
        <p:xfrm>
          <a:off x="0" y="0"/>
          <a:ext cx="7086600" cy="4851890"/>
        </p:xfrm>
        <a:graphic>
          <a:graphicData uri="http://schemas.openxmlformats.org/drawingml/2006/table">
            <a:tbl>
              <a:tblPr firstRow="1" firstCol="1" bandRow="1"/>
              <a:tblGrid>
                <a:gridCol w="2514600">
                  <a:extLst>
                    <a:ext uri="{9D8B030D-6E8A-4147-A177-3AD203B41FA5}">
                      <a16:colId xmlns:a16="http://schemas.microsoft.com/office/drawing/2014/main" val="3714911418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1652532996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948005111"/>
                    </a:ext>
                  </a:extLst>
                </a:gridCol>
              </a:tblGrid>
              <a:tr h="608999"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b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Name</a:t>
                      </a:r>
                      <a:r>
                        <a:rPr lang="en-US" sz="3000" b="1" baseline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(Juniors)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755" marR="56755" marT="0" marB="0"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0310655"/>
                  </a:ext>
                </a:extLst>
              </a:tr>
              <a:tr h="467698"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Title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755" marR="56755" marT="0" marB="0"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6708719"/>
                  </a:ext>
                </a:extLst>
              </a:tr>
              <a:tr h="2661276"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Abstract</a:t>
                      </a:r>
                    </a:p>
                  </a:txBody>
                  <a:tcPr marL="56755" marR="56755" marT="0" marB="0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0501542"/>
                  </a:ext>
                </a:extLst>
              </a:tr>
              <a:tr h="111391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Location of Research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Mentor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6755" marR="56755" marT="0" marB="0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Picture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755" marR="567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Awards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755" marR="567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956054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65197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31906</TotalTime>
  <Words>86</Words>
  <Application>Microsoft Office PowerPoint</Application>
  <PresentationFormat>Custom</PresentationFormat>
  <Paragraphs>57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Arial</vt:lpstr>
      <vt:lpstr>Calibri</vt:lpstr>
      <vt:lpstr>Calibri Light</vt:lpstr>
      <vt:lpstr>Georgia</vt:lpstr>
      <vt:lpstr>PT Serif</vt:lpstr>
      <vt:lpstr>Times New Roman</vt:lpstr>
      <vt:lpstr>Office Theme</vt:lpstr>
      <vt:lpstr>PowerPoint Presentation</vt:lpstr>
      <vt:lpstr>PowerPoint Presentation</vt:lpstr>
      <vt:lpstr>PowerPoint Presentation</vt:lpstr>
    </vt:vector>
  </TitlesOfParts>
  <Company>SCSD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William Maelia</dc:creator>
  <cp:lastModifiedBy>William Maelia</cp:lastModifiedBy>
  <cp:revision>124</cp:revision>
  <cp:lastPrinted>2021-04-21T18:47:48Z</cp:lastPrinted>
  <dcterms:created xsi:type="dcterms:W3CDTF">2019-02-07T13:20:27Z</dcterms:created>
  <dcterms:modified xsi:type="dcterms:W3CDTF">2021-04-22T11:36:09Z</dcterms:modified>
</cp:coreProperties>
</file>