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202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6" d="100"/>
          <a:sy n="26" d="100"/>
        </p:scale>
        <p:origin x="318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5387342"/>
            <a:ext cx="16322040" cy="11460480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7289782"/>
            <a:ext cx="14401800" cy="7947658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80360" indent="0" algn="ctr">
              <a:buNone/>
              <a:defRPr sz="3360"/>
            </a:lvl4pPr>
            <a:lvl5pPr marL="3840480" indent="0" algn="ctr">
              <a:buNone/>
              <a:defRPr sz="3360"/>
            </a:lvl5pPr>
            <a:lvl6pPr marL="4800600" indent="0" algn="ctr">
              <a:buNone/>
              <a:defRPr sz="3360"/>
            </a:lvl6pPr>
            <a:lvl7pPr marL="5760720" indent="0" algn="ctr">
              <a:buNone/>
              <a:defRPr sz="3360"/>
            </a:lvl7pPr>
            <a:lvl8pPr marL="6720840" indent="0" algn="ctr">
              <a:buNone/>
              <a:defRPr sz="3360"/>
            </a:lvl8pPr>
            <a:lvl9pPr marL="7680960" indent="0" algn="ctr">
              <a:buNone/>
              <a:defRPr sz="3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1752600"/>
            <a:ext cx="4140518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1752600"/>
            <a:ext cx="12181523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8206749"/>
            <a:ext cx="16562070" cy="13693138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22029429"/>
            <a:ext cx="16562070" cy="7200898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3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4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6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7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752607"/>
            <a:ext cx="1656207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8069582"/>
            <a:ext cx="8123514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12024360"/>
            <a:ext cx="812351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8069582"/>
            <a:ext cx="8163521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12024360"/>
            <a:ext cx="8163521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4739647"/>
            <a:ext cx="9721215" cy="23393400"/>
          </a:xfrm>
        </p:spPr>
        <p:txBody>
          <a:bodyPr/>
          <a:lstStyle>
            <a:lvl1pPr>
              <a:defRPr sz="6720"/>
            </a:lvl1pPr>
            <a:lvl2pPr>
              <a:defRPr sz="5880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4739647"/>
            <a:ext cx="9721215" cy="23393400"/>
          </a:xfrm>
        </p:spPr>
        <p:txBody>
          <a:bodyPr anchor="t"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80360" indent="0">
              <a:buNone/>
              <a:defRPr sz="4200"/>
            </a:lvl4pPr>
            <a:lvl5pPr marL="3840480" indent="0">
              <a:buNone/>
              <a:defRPr sz="4200"/>
            </a:lvl5pPr>
            <a:lvl6pPr marL="4800600" indent="0">
              <a:buNone/>
              <a:defRPr sz="4200"/>
            </a:lvl6pPr>
            <a:lvl7pPr marL="5760720" indent="0">
              <a:buNone/>
              <a:defRPr sz="4200"/>
            </a:lvl7pPr>
            <a:lvl8pPr marL="6720840" indent="0">
              <a:buNone/>
              <a:defRPr sz="4200"/>
            </a:lvl8pPr>
            <a:lvl9pPr marL="7680960" indent="0">
              <a:buNone/>
              <a:defRPr sz="4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1752607"/>
            <a:ext cx="1656207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8763000"/>
            <a:ext cx="1656207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30510487"/>
            <a:ext cx="648081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266700" y="266700"/>
            <a:ext cx="18669000" cy="32385000"/>
            <a:chOff x="17463" y="15875"/>
            <a:chExt cx="37461825" cy="64922400"/>
          </a:xfrm>
        </p:grpSpPr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19050" y="15875"/>
              <a:ext cx="37460238" cy="5984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17463" y="6000750"/>
              <a:ext cx="37433250" cy="43926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19050" y="10382250"/>
              <a:ext cx="18715038" cy="228584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18734088" y="10382250"/>
              <a:ext cx="18745200" cy="228584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46038" y="33240663"/>
              <a:ext cx="18688050" cy="3169761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18734088" y="33253363"/>
              <a:ext cx="18745200" cy="19065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18734088" y="52319238"/>
              <a:ext cx="18745200" cy="753586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18734088" y="59855100"/>
              <a:ext cx="18745200" cy="50831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 Box 70"/>
            <p:cNvSpPr txBox="1">
              <a:spLocks noChangeArrowheads="1"/>
            </p:cNvSpPr>
            <p:nvPr/>
          </p:nvSpPr>
          <p:spPr bwMode="auto">
            <a:xfrm>
              <a:off x="12347575" y="181451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Title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Text Box 71"/>
            <p:cNvSpPr txBox="1">
              <a:spLocks noChangeArrowheads="1"/>
            </p:cNvSpPr>
            <p:nvPr/>
          </p:nvSpPr>
          <p:spPr bwMode="auto">
            <a:xfrm>
              <a:off x="1822450" y="7037388"/>
              <a:ext cx="3382327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Hypothesis / Problem Statement / Goal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72"/>
            <p:cNvSpPr txBox="1">
              <a:spLocks noChangeArrowheads="1"/>
            </p:cNvSpPr>
            <p:nvPr/>
          </p:nvSpPr>
          <p:spPr bwMode="auto">
            <a:xfrm>
              <a:off x="1268413" y="20640675"/>
              <a:ext cx="1619408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Introduction / ROL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73"/>
            <p:cNvSpPr txBox="1">
              <a:spLocks noChangeArrowheads="1"/>
            </p:cNvSpPr>
            <p:nvPr/>
          </p:nvSpPr>
          <p:spPr bwMode="auto">
            <a:xfrm>
              <a:off x="20024725" y="20640675"/>
              <a:ext cx="1619408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Method &amp; Materials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74"/>
            <p:cNvSpPr txBox="1">
              <a:spLocks noChangeArrowheads="1"/>
            </p:cNvSpPr>
            <p:nvPr/>
          </p:nvSpPr>
          <p:spPr bwMode="auto">
            <a:xfrm>
              <a:off x="2990850" y="4792821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Data / Results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75"/>
            <p:cNvSpPr txBox="1">
              <a:spLocks noChangeArrowheads="1"/>
            </p:cNvSpPr>
            <p:nvPr/>
          </p:nvSpPr>
          <p:spPr bwMode="auto">
            <a:xfrm>
              <a:off x="20423188" y="41579800"/>
              <a:ext cx="15430500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Discussion 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76"/>
            <p:cNvSpPr txBox="1">
              <a:spLocks noChangeArrowheads="1"/>
            </p:cNvSpPr>
            <p:nvPr/>
          </p:nvSpPr>
          <p:spPr bwMode="auto">
            <a:xfrm>
              <a:off x="21731288" y="54957663"/>
              <a:ext cx="1277143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Conclusion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77"/>
            <p:cNvSpPr txBox="1">
              <a:spLocks noChangeArrowheads="1"/>
            </p:cNvSpPr>
            <p:nvPr/>
          </p:nvSpPr>
          <p:spPr bwMode="auto">
            <a:xfrm>
              <a:off x="18789650" y="61223525"/>
              <a:ext cx="1868963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Future Work / Application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5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Maelia</dc:creator>
  <cp:lastModifiedBy>William Maelia</cp:lastModifiedBy>
  <cp:revision>5</cp:revision>
  <dcterms:created xsi:type="dcterms:W3CDTF">2019-02-07T13:20:27Z</dcterms:created>
  <dcterms:modified xsi:type="dcterms:W3CDTF">2019-02-07T13:31:32Z</dcterms:modified>
</cp:coreProperties>
</file>